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1088594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3981685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4219441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1273516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848347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1435801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138208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3168117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35489186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16721418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99A2109-D71A-4993-89D6-C2C5B4179784}" type="datetimeFigureOut">
              <a:rPr kumimoji="1" lang="ja-JP" altLang="en-US" smtClean="0"/>
              <a:t>2019/9/6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1163622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A2109-D71A-4993-89D6-C2C5B4179784}" type="datetimeFigureOut">
              <a:rPr kumimoji="1" lang="ja-JP" altLang="en-US" smtClean="0"/>
              <a:t>2019/9/6</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D7E821-521D-4753-A633-D6FB3C26AE48}" type="slidenum">
              <a:rPr kumimoji="1" lang="ja-JP" altLang="en-US" smtClean="0"/>
              <a:t>‹#›</a:t>
            </a:fld>
            <a:endParaRPr kumimoji="1" lang="ja-JP" altLang="en-US"/>
          </a:p>
        </p:txBody>
      </p:sp>
    </p:spTree>
    <p:extLst>
      <p:ext uri="{BB962C8B-B14F-4D97-AF65-F5344CB8AC3E}">
        <p14:creationId xmlns:p14="http://schemas.microsoft.com/office/powerpoint/2010/main" val="42836323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922114"/>
          </a:xfrm>
        </p:spPr>
        <p:txBody>
          <a:bodyPr>
            <a:normAutofit fontScale="90000"/>
          </a:bodyPr>
          <a:lstStyle/>
          <a:p>
            <a:r>
              <a:rPr lang="en-US" altLang="ja-JP" sz="2000" b="1" u="sng" dirty="0" smtClean="0"/>
              <a:t/>
            </a:r>
            <a:br>
              <a:rPr lang="en-US" altLang="ja-JP" sz="2000" b="1" u="sng" dirty="0" smtClean="0"/>
            </a:br>
            <a:r>
              <a:rPr lang="ja-JP" altLang="ja-JP" sz="3100" b="1" u="sng" dirty="0" smtClean="0"/>
              <a:t>☆</a:t>
            </a:r>
            <a:r>
              <a:rPr lang="ja-JP" altLang="ja-JP" sz="3100" b="1" u="sng" dirty="0"/>
              <a:t>子犬をお迎えするに</a:t>
            </a:r>
            <a:r>
              <a:rPr lang="ja-JP" altLang="ja-JP" sz="3100" b="1" u="sng" dirty="0" smtClean="0"/>
              <a:t>あ</a:t>
            </a:r>
            <a:r>
              <a:rPr lang="ja-JP" altLang="en-US" sz="3100" b="1" u="sng" dirty="0" smtClean="0"/>
              <a:t>たっ</a:t>
            </a:r>
            <a:r>
              <a:rPr lang="ja-JP" altLang="ja-JP" sz="3100" b="1" u="sng" dirty="0" smtClean="0"/>
              <a:t>て☆</a:t>
            </a:r>
            <a:r>
              <a:rPr lang="en-US" altLang="ja-JP" sz="1400" b="1" u="sng" dirty="0" smtClean="0"/>
              <a:t/>
            </a:r>
            <a:br>
              <a:rPr lang="en-US" altLang="ja-JP" sz="1400" b="1" u="sng" dirty="0" smtClean="0"/>
            </a:br>
            <a:r>
              <a:rPr lang="ja-JP" altLang="ja-JP" sz="1400" dirty="0"/>
              <a:t/>
            </a:r>
            <a:br>
              <a:rPr lang="ja-JP" altLang="ja-JP" sz="1400" dirty="0"/>
            </a:br>
            <a:r>
              <a:rPr lang="ja-JP" altLang="ja-JP" sz="1400" b="1" dirty="0"/>
              <a:t>子犬との楽しく・幸せな生活のためには、まず</a:t>
            </a:r>
            <a:r>
              <a:rPr lang="ja-JP" altLang="ja-JP" sz="1400" b="1" dirty="0" smtClean="0"/>
              <a:t>子犬</a:t>
            </a:r>
            <a:r>
              <a:rPr lang="ja-JP" altLang="en-US" sz="1400" b="1" dirty="0" smtClean="0"/>
              <a:t>を迎える</a:t>
            </a:r>
            <a:r>
              <a:rPr lang="ja-JP" altLang="ja-JP" sz="1400" b="1" dirty="0" smtClean="0"/>
              <a:t>ための準備</a:t>
            </a:r>
            <a:r>
              <a:rPr lang="ja-JP" altLang="ja-JP" sz="1400" b="1" dirty="0"/>
              <a:t>をお願いしております。</a:t>
            </a:r>
            <a:br>
              <a:rPr lang="ja-JP" altLang="ja-JP" sz="1400" b="1" dirty="0"/>
            </a:br>
            <a:endParaRPr kumimoji="1" lang="ja-JP" altLang="en-US" sz="1400" b="1" dirty="0"/>
          </a:p>
        </p:txBody>
      </p:sp>
      <p:sp>
        <p:nvSpPr>
          <p:cNvPr id="5" name="コンテンツ プレースホルダー 4"/>
          <p:cNvSpPr>
            <a:spLocks noGrp="1"/>
          </p:cNvSpPr>
          <p:nvPr>
            <p:ph sz="half" idx="1"/>
          </p:nvPr>
        </p:nvSpPr>
        <p:spPr>
          <a:xfrm>
            <a:off x="467544" y="1628800"/>
            <a:ext cx="4038600" cy="4525963"/>
          </a:xfrm>
        </p:spPr>
        <p:txBody>
          <a:bodyPr>
            <a:normAutofit/>
          </a:bodyPr>
          <a:lstStyle/>
          <a:p>
            <a:pPr marL="0" indent="0">
              <a:buNone/>
            </a:pPr>
            <a:endParaRPr lang="en-US" altLang="ja-JP" sz="1200" dirty="0"/>
          </a:p>
          <a:p>
            <a:pPr marL="0" indent="0" algn="ctr">
              <a:buNone/>
            </a:pPr>
            <a:r>
              <a:rPr lang="ja-JP" altLang="ja-JP" sz="1200" b="1" dirty="0" smtClean="0"/>
              <a:t>【最低限必要なもの】</a:t>
            </a:r>
            <a:endParaRPr lang="en-US" altLang="ja-JP" sz="1200" b="1" dirty="0" smtClean="0"/>
          </a:p>
          <a:p>
            <a:pPr marL="0" indent="0">
              <a:buNone/>
            </a:pPr>
            <a:endParaRPr lang="en-US" altLang="ja-JP" sz="1200" b="1" dirty="0" smtClean="0"/>
          </a:p>
          <a:p>
            <a:pPr marL="0" indent="0">
              <a:buNone/>
            </a:pPr>
            <a:endParaRPr lang="ja-JP" altLang="ja-JP" sz="1200" b="1" dirty="0"/>
          </a:p>
          <a:p>
            <a:pPr marL="0" indent="0">
              <a:buNone/>
            </a:pPr>
            <a:r>
              <a:rPr lang="ja-JP" altLang="en-US" sz="1200" b="1" dirty="0" smtClean="0"/>
              <a:t>・</a:t>
            </a:r>
            <a:r>
              <a:rPr lang="ja-JP" altLang="ja-JP" sz="1200" b="1" dirty="0" smtClean="0"/>
              <a:t>ゲージ</a:t>
            </a:r>
            <a:endParaRPr lang="ja-JP" altLang="ja-JP" sz="1200" b="1" dirty="0"/>
          </a:p>
          <a:p>
            <a:pPr marL="0" indent="0">
              <a:buNone/>
            </a:pPr>
            <a:r>
              <a:rPr lang="ja-JP" altLang="en-US" sz="1200" b="1" dirty="0" smtClean="0"/>
              <a:t>・</a:t>
            </a:r>
            <a:r>
              <a:rPr lang="ja-JP" altLang="ja-JP" sz="1200" b="1" dirty="0" smtClean="0"/>
              <a:t>水飲み</a:t>
            </a:r>
            <a:r>
              <a:rPr lang="ja-JP" altLang="ja-JP" sz="1200" b="1" dirty="0"/>
              <a:t>ボトル（お皿よりも、ボトルの方がおススメです）</a:t>
            </a:r>
          </a:p>
          <a:p>
            <a:pPr marL="0" indent="0">
              <a:buNone/>
            </a:pPr>
            <a:r>
              <a:rPr lang="ja-JP" altLang="en-US" sz="1200" b="1" dirty="0" smtClean="0"/>
              <a:t>・</a:t>
            </a:r>
            <a:r>
              <a:rPr lang="ja-JP" altLang="ja-JP" sz="1200" b="1" dirty="0" smtClean="0"/>
              <a:t>フード</a:t>
            </a:r>
            <a:r>
              <a:rPr lang="ja-JP" altLang="ja-JP" sz="1200" b="1" dirty="0"/>
              <a:t>（当犬舎では</a:t>
            </a:r>
            <a:r>
              <a:rPr lang="ja-JP" altLang="ja-JP" sz="1200" b="1" dirty="0" smtClean="0"/>
              <a:t>、</a:t>
            </a:r>
            <a:r>
              <a:rPr lang="ja-JP" altLang="en-US" sz="1200" b="1" dirty="0" smtClean="0"/>
              <a:t>ニュートロ社製シュプレモ子犬用</a:t>
            </a:r>
            <a:r>
              <a:rPr lang="ja-JP" altLang="ja-JP" sz="1200" b="1" dirty="0" smtClean="0"/>
              <a:t>を</a:t>
            </a:r>
            <a:r>
              <a:rPr lang="ja-JP" altLang="ja-JP" sz="1200" b="1" dirty="0"/>
              <a:t>使用中です）</a:t>
            </a:r>
          </a:p>
          <a:p>
            <a:pPr marL="0" indent="0">
              <a:buNone/>
            </a:pPr>
            <a:r>
              <a:rPr lang="ja-JP" altLang="en-US" sz="1200" b="1" dirty="0" smtClean="0"/>
              <a:t>・</a:t>
            </a:r>
            <a:r>
              <a:rPr lang="ja-JP" altLang="ja-JP" sz="1200" b="1" dirty="0" smtClean="0"/>
              <a:t>ご飯用</a:t>
            </a:r>
            <a:r>
              <a:rPr lang="ja-JP" altLang="ja-JP" sz="1200" b="1" dirty="0"/>
              <a:t>のお皿</a:t>
            </a:r>
          </a:p>
          <a:p>
            <a:pPr marL="0" indent="0">
              <a:buNone/>
            </a:pPr>
            <a:r>
              <a:rPr lang="ja-JP" altLang="en-US" sz="1200" b="1" dirty="0" smtClean="0"/>
              <a:t>・</a:t>
            </a:r>
            <a:r>
              <a:rPr lang="ja-JP" altLang="ja-JP" sz="1200" b="1" dirty="0" smtClean="0"/>
              <a:t>トイレ</a:t>
            </a:r>
            <a:r>
              <a:rPr lang="ja-JP" altLang="ja-JP" sz="1200" b="1" dirty="0"/>
              <a:t>・トイレシーツ</a:t>
            </a:r>
          </a:p>
          <a:p>
            <a:pPr marL="0" indent="0">
              <a:buNone/>
            </a:pPr>
            <a:r>
              <a:rPr lang="ja-JP" altLang="en-US" sz="1200" b="1" dirty="0" smtClean="0"/>
              <a:t>・</a:t>
            </a:r>
            <a:r>
              <a:rPr lang="ja-JP" altLang="ja-JP" sz="1200" b="1" dirty="0" smtClean="0"/>
              <a:t>ベッド</a:t>
            </a:r>
            <a:endParaRPr lang="en-US" altLang="ja-JP" sz="1200" b="1" dirty="0" smtClean="0"/>
          </a:p>
          <a:p>
            <a:pPr marL="0" indent="0">
              <a:buNone/>
            </a:pPr>
            <a:r>
              <a:rPr lang="ja-JP" altLang="en-US" sz="1200" b="1" dirty="0" smtClean="0"/>
              <a:t>・首輪、リード</a:t>
            </a:r>
            <a:endParaRPr lang="ja-JP" altLang="ja-JP" sz="1200" b="1" dirty="0"/>
          </a:p>
          <a:p>
            <a:pPr marL="0" indent="0">
              <a:buNone/>
            </a:pPr>
            <a:r>
              <a:rPr lang="en-US" altLang="ja-JP" sz="1200" b="1" dirty="0"/>
              <a:t> </a:t>
            </a:r>
            <a:endParaRPr lang="ja-JP" altLang="ja-JP" sz="1200" b="1" dirty="0"/>
          </a:p>
          <a:p>
            <a:pPr marL="0" indent="0">
              <a:buNone/>
            </a:pPr>
            <a:r>
              <a:rPr lang="ja-JP" altLang="ja-JP" sz="1200" b="1" dirty="0"/>
              <a:t>その他では、</a:t>
            </a:r>
            <a:r>
              <a:rPr lang="ja-JP" altLang="ja-JP" sz="1200" b="1" dirty="0" smtClean="0"/>
              <a:t>おもちゃ</a:t>
            </a:r>
            <a:r>
              <a:rPr lang="ja-JP" altLang="en-US" sz="1200" b="1" dirty="0" smtClean="0"/>
              <a:t>・</a:t>
            </a:r>
            <a:r>
              <a:rPr lang="ja-JP" altLang="ja-JP" sz="1200" b="1" dirty="0" smtClean="0"/>
              <a:t>おやつ</a:t>
            </a:r>
            <a:r>
              <a:rPr lang="ja-JP" altLang="ja-JP" sz="1200" b="1" dirty="0"/>
              <a:t>等です。</a:t>
            </a:r>
          </a:p>
          <a:p>
            <a:endParaRPr kumimoji="1" lang="ja-JP" altLang="en-US" b="1" dirty="0"/>
          </a:p>
        </p:txBody>
      </p:sp>
      <p:sp>
        <p:nvSpPr>
          <p:cNvPr id="6" name="コンテンツ プレースホルダー 5"/>
          <p:cNvSpPr>
            <a:spLocks noGrp="1"/>
          </p:cNvSpPr>
          <p:nvPr>
            <p:ph sz="half" idx="2"/>
          </p:nvPr>
        </p:nvSpPr>
        <p:spPr/>
        <p:txBody>
          <a:bodyPr>
            <a:normAutofit/>
          </a:bodyPr>
          <a:lstStyle/>
          <a:p>
            <a:pPr marL="0" indent="0" algn="ctr">
              <a:buNone/>
            </a:pPr>
            <a:endParaRPr lang="en-US" altLang="ja-JP" sz="1400" dirty="0" smtClean="0"/>
          </a:p>
          <a:p>
            <a:pPr marL="0" indent="0" algn="ctr">
              <a:buNone/>
            </a:pPr>
            <a:r>
              <a:rPr lang="en-US" altLang="ja-JP" sz="1400" b="1" dirty="0" smtClean="0"/>
              <a:t>【</a:t>
            </a:r>
            <a:r>
              <a:rPr lang="ja-JP" altLang="en-US" sz="1400" b="1" dirty="0" smtClean="0"/>
              <a:t>子犬のおうちでの環境</a:t>
            </a:r>
            <a:r>
              <a:rPr lang="en-US" altLang="ja-JP" sz="1400" b="1" dirty="0" smtClean="0"/>
              <a:t>】</a:t>
            </a:r>
            <a:endParaRPr kumimoji="1" lang="ja-JP" altLang="en-US" sz="14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60032" y="3284984"/>
            <a:ext cx="3533775" cy="2171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49989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p:cNvSpPr>
            <a:spLocks noGrp="1"/>
          </p:cNvSpPr>
          <p:nvPr>
            <p:ph type="title"/>
          </p:nvPr>
        </p:nvSpPr>
        <p:spPr>
          <a:xfrm>
            <a:off x="899592" y="980728"/>
            <a:ext cx="3352800" cy="504056"/>
          </a:xfrm>
        </p:spPr>
        <p:txBody>
          <a:bodyPr/>
          <a:lstStyle/>
          <a:p>
            <a:pPr algn="ctr"/>
            <a:r>
              <a:rPr kumimoji="1" lang="en-US" altLang="ja-JP" sz="1400" dirty="0" smtClean="0"/>
              <a:t>【</a:t>
            </a:r>
            <a:r>
              <a:rPr kumimoji="1" lang="ja-JP" altLang="en-US" sz="1400" dirty="0" smtClean="0"/>
              <a:t>子犬の食事について</a:t>
            </a:r>
            <a:r>
              <a:rPr kumimoji="1" lang="en-US" altLang="ja-JP" sz="1400" dirty="0" smtClean="0"/>
              <a:t>】</a:t>
            </a:r>
            <a:endParaRPr kumimoji="1" lang="ja-JP" altLang="en-US" sz="1400" dirty="0"/>
          </a:p>
        </p:txBody>
      </p:sp>
      <p:sp>
        <p:nvSpPr>
          <p:cNvPr id="10" name="テキスト プレースホルダー 9"/>
          <p:cNvSpPr>
            <a:spLocks noGrp="1"/>
          </p:cNvSpPr>
          <p:nvPr>
            <p:ph type="body" sz="half" idx="2"/>
          </p:nvPr>
        </p:nvSpPr>
        <p:spPr>
          <a:xfrm>
            <a:off x="914400" y="1916832"/>
            <a:ext cx="3352800" cy="3569569"/>
          </a:xfrm>
        </p:spPr>
        <p:txBody>
          <a:bodyPr>
            <a:normAutofit fontScale="92500"/>
          </a:bodyPr>
          <a:lstStyle/>
          <a:p>
            <a:r>
              <a:rPr kumimoji="1" lang="ja-JP" altLang="en-US" sz="1200" b="1" dirty="0" smtClean="0"/>
              <a:t>　現在、子犬たちはフードを</a:t>
            </a:r>
            <a:r>
              <a:rPr lang="ja-JP" altLang="en-US" sz="1200" b="1" dirty="0" smtClean="0"/>
              <a:t>人肌程度のお湯でふやかしたものを、１日３回食べております。（食べの悪い時には、缶詰を使用中です）</a:t>
            </a:r>
            <a:endParaRPr lang="en-US" altLang="ja-JP" sz="1200" b="1" dirty="0" smtClean="0"/>
          </a:p>
          <a:p>
            <a:r>
              <a:rPr kumimoji="1" lang="ja-JP" altLang="en-US" sz="1200" b="1" dirty="0"/>
              <a:t>　</a:t>
            </a:r>
            <a:endParaRPr kumimoji="1" lang="en-US" altLang="ja-JP" sz="1200" b="1" dirty="0" smtClean="0"/>
          </a:p>
          <a:p>
            <a:r>
              <a:rPr lang="ja-JP" altLang="en-US" sz="1200" b="1" dirty="0"/>
              <a:t>　</a:t>
            </a:r>
            <a:r>
              <a:rPr kumimoji="1" lang="ja-JP" altLang="en-US" sz="1200" b="1" dirty="0" smtClean="0"/>
              <a:t>また、歯が生え始めのため、ふやかしとカリカリのどちらも食べられるように、フードは両方準備しております。</a:t>
            </a:r>
            <a:endParaRPr kumimoji="1" lang="en-US" altLang="ja-JP" sz="1200" b="1" dirty="0" smtClean="0"/>
          </a:p>
          <a:p>
            <a:r>
              <a:rPr lang="ja-JP" altLang="en-US" sz="1200" b="1" dirty="0" smtClean="0"/>
              <a:t>　</a:t>
            </a:r>
            <a:endParaRPr lang="en-US" altLang="ja-JP" sz="1200" b="1" dirty="0" smtClean="0"/>
          </a:p>
          <a:p>
            <a:r>
              <a:rPr lang="ja-JP" altLang="en-US" sz="1200" b="1" dirty="0"/>
              <a:t>　</a:t>
            </a:r>
            <a:r>
              <a:rPr lang="ja-JP" altLang="en-US" sz="1200" b="1" dirty="0" smtClean="0"/>
              <a:t>ふやかしはいたみやすいため、１日同じものを御置くのではなく、食べさせるときに新しいものを準備してあげてください。</a:t>
            </a:r>
            <a:endParaRPr lang="en-US" altLang="ja-JP" sz="1200" b="1" dirty="0" smtClean="0"/>
          </a:p>
          <a:p>
            <a:endParaRPr lang="en-US" altLang="ja-JP" sz="1200" b="1" dirty="0" smtClean="0"/>
          </a:p>
          <a:p>
            <a:endParaRPr lang="en-US" altLang="ja-JP" sz="1200" b="1" dirty="0"/>
          </a:p>
          <a:p>
            <a:endParaRPr lang="en-US" altLang="ja-JP" sz="1200" b="1" dirty="0"/>
          </a:p>
          <a:p>
            <a:r>
              <a:rPr lang="ja-JP" altLang="en-US" sz="1200" b="1" dirty="0" smtClean="0"/>
              <a:t>　</a:t>
            </a:r>
            <a:r>
              <a:rPr lang="ja-JP" altLang="en-US" sz="1400" b="1" dirty="0" smtClean="0"/>
              <a:t>！重要！</a:t>
            </a:r>
            <a:endParaRPr lang="en-US" altLang="ja-JP" sz="1400" b="1" dirty="0" smtClean="0"/>
          </a:p>
          <a:p>
            <a:r>
              <a:rPr lang="ja-JP" altLang="en-US" sz="1200" b="1" dirty="0" smtClean="0"/>
              <a:t>チワワの子犬は低血糖を起こしやすく、処置が遅くなるととても危険です。そのため、子犬が食事ができているかどうかは、とても大切な指標になります。</a:t>
            </a:r>
            <a:endParaRPr lang="en-US" altLang="ja-JP" sz="1200" b="1"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8957" y="1628800"/>
            <a:ext cx="3672408" cy="21602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92080" y="4221088"/>
            <a:ext cx="1929145" cy="1944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82075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755576" y="980728"/>
            <a:ext cx="3352800" cy="1152128"/>
          </a:xfrm>
        </p:spPr>
        <p:txBody>
          <a:bodyPr>
            <a:normAutofit fontScale="90000"/>
          </a:bodyPr>
          <a:lstStyle/>
          <a:p>
            <a:r>
              <a:rPr kumimoji="1" lang="en-US" altLang="ja-JP" sz="1600" dirty="0" smtClean="0"/>
              <a:t>【</a:t>
            </a:r>
            <a:r>
              <a:rPr kumimoji="1" lang="ja-JP" altLang="en-US" sz="1600" dirty="0" smtClean="0"/>
              <a:t>ワクチン・予防接種</a:t>
            </a:r>
            <a:r>
              <a:rPr lang="ja-JP" altLang="en-US" sz="1600" dirty="0" smtClean="0"/>
              <a:t>について</a:t>
            </a:r>
            <a:r>
              <a:rPr lang="en-US" altLang="ja-JP" sz="1600" dirty="0" smtClean="0"/>
              <a:t>】</a:t>
            </a:r>
            <a:r>
              <a:rPr lang="en-US" altLang="ja-JP" sz="1400" dirty="0" smtClean="0"/>
              <a:t/>
            </a:r>
            <a:br>
              <a:rPr lang="en-US" altLang="ja-JP" sz="1400" dirty="0" smtClean="0"/>
            </a:br>
            <a:r>
              <a:rPr lang="en-US" altLang="ja-JP" sz="1800" dirty="0" smtClean="0"/>
              <a:t/>
            </a:r>
            <a:br>
              <a:rPr lang="en-US" altLang="ja-JP" sz="1800" dirty="0" smtClean="0"/>
            </a:br>
            <a:r>
              <a:rPr lang="ja-JP" altLang="en-US" sz="1800" dirty="0" smtClean="0"/>
              <a:t>　</a:t>
            </a:r>
            <a:r>
              <a:rPr lang="ja-JP" altLang="en-US" sz="1200" dirty="0" smtClean="0"/>
              <a:t>子犬は生後６０日程度までは、ある程度の免疫を持っております。しかし、月齢とともにその免疫は低下していきます。そのため、オーナー様へはワクチン接種をお願いしております。</a:t>
            </a:r>
            <a:endParaRPr kumimoji="1" lang="ja-JP" altLang="en-US" sz="1800" dirty="0"/>
          </a:p>
        </p:txBody>
      </p:sp>
      <p:sp>
        <p:nvSpPr>
          <p:cNvPr id="8" name="コンテンツ プレースホルダー 7"/>
          <p:cNvSpPr>
            <a:spLocks noGrp="1"/>
          </p:cNvSpPr>
          <p:nvPr>
            <p:ph idx="1"/>
          </p:nvPr>
        </p:nvSpPr>
        <p:spPr>
          <a:xfrm>
            <a:off x="4644008" y="836712"/>
            <a:ext cx="3904076" cy="4680520"/>
          </a:xfrm>
        </p:spPr>
        <p:txBody>
          <a:bodyPr>
            <a:normAutofit/>
          </a:bodyPr>
          <a:lstStyle/>
          <a:p>
            <a:pPr marL="0" indent="0">
              <a:buNone/>
            </a:pPr>
            <a:r>
              <a:rPr lang="en-US" altLang="ja-JP" sz="1400" b="1" dirty="0" smtClean="0"/>
              <a:t>【</a:t>
            </a:r>
            <a:r>
              <a:rPr lang="ja-JP" altLang="en-US" sz="1400" b="1" dirty="0" smtClean="0"/>
              <a:t>狂犬病注射について</a:t>
            </a:r>
            <a:r>
              <a:rPr lang="en-US" altLang="ja-JP" sz="1400" b="1" dirty="0" smtClean="0"/>
              <a:t>】</a:t>
            </a:r>
          </a:p>
          <a:p>
            <a:endParaRPr lang="en-US" altLang="ja-JP" sz="1400" dirty="0"/>
          </a:p>
          <a:p>
            <a:pPr marL="0" indent="0">
              <a:buNone/>
            </a:pPr>
            <a:r>
              <a:rPr lang="ja-JP" altLang="en-US" sz="1100" b="1" dirty="0"/>
              <a:t>　法律によって、生まれてから</a:t>
            </a:r>
            <a:r>
              <a:rPr lang="en-US" altLang="ja-JP" sz="1100" b="1" dirty="0"/>
              <a:t>91</a:t>
            </a:r>
            <a:r>
              <a:rPr lang="ja-JP" altLang="en-US" sz="1100" b="1" dirty="0"/>
              <a:t>日以上の犬には、犬の登録と狂犬病予防注射が義務付けられています。</a:t>
            </a:r>
            <a:endParaRPr lang="en-US" altLang="ja-JP" sz="1100" b="1" dirty="0"/>
          </a:p>
          <a:p>
            <a:pPr marL="0" indent="0">
              <a:buNone/>
            </a:pPr>
            <a:r>
              <a:rPr lang="ja-JP" altLang="en-US" sz="1100" b="1" dirty="0"/>
              <a:t/>
            </a:r>
            <a:br>
              <a:rPr lang="ja-JP" altLang="en-US" sz="1100" b="1" dirty="0"/>
            </a:br>
            <a:r>
              <a:rPr lang="ja-JP" altLang="en-US" sz="1100" b="1" dirty="0"/>
              <a:t>　オーナー様は、犬を飼い始めてから</a:t>
            </a:r>
            <a:r>
              <a:rPr lang="en-US" altLang="ja-JP" sz="1100" b="1" dirty="0"/>
              <a:t>30</a:t>
            </a:r>
            <a:r>
              <a:rPr lang="ja-JP" altLang="en-US" sz="1100" b="1" dirty="0"/>
              <a:t>日以内に、住所地の市区町村か保健所、あるいは、市区町村からの委託施設で犬を登録して、鑑札を交付してもらう必要があります。</a:t>
            </a:r>
            <a:br>
              <a:rPr lang="ja-JP" altLang="en-US" sz="1100" b="1" dirty="0"/>
            </a:br>
            <a:r>
              <a:rPr lang="ja-JP" altLang="en-US" sz="1100" b="1" dirty="0"/>
              <a:t/>
            </a:r>
            <a:br>
              <a:rPr lang="ja-JP" altLang="en-US" sz="1100" b="1" dirty="0"/>
            </a:br>
            <a:r>
              <a:rPr lang="ja-JP" altLang="en-US" sz="1100" b="1" dirty="0"/>
              <a:t>　また、狂犬病予防注射は毎年必ず１回受けて、注射済票を交付してもらい、鑑札と注射済票は必ず犬に付けておかなければなりません。</a:t>
            </a:r>
            <a:endParaRPr lang="en-US" altLang="ja-JP" sz="1100" b="1" dirty="0"/>
          </a:p>
          <a:p>
            <a:pPr marL="0" indent="0">
              <a:buNone/>
            </a:pPr>
            <a:endParaRPr lang="en-US" altLang="ja-JP" sz="1100" b="1" dirty="0" smtClean="0"/>
          </a:p>
          <a:p>
            <a:pPr marL="0" indent="0">
              <a:buNone/>
            </a:pPr>
            <a:r>
              <a:rPr lang="ja-JP" altLang="en-US" sz="1100" b="1" dirty="0"/>
              <a:t>　狂犬病は、発症すると治療法がなく、ほぼ１００％死に至る怖い病気です。ヒトを含むすべての哺乳類に感染します。</a:t>
            </a:r>
            <a:endParaRPr lang="en-US" altLang="ja-JP" sz="1100" b="1" dirty="0"/>
          </a:p>
          <a:p>
            <a:pPr marL="0" indent="0">
              <a:buNone/>
            </a:pPr>
            <a:endParaRPr lang="en-US" altLang="ja-JP" sz="1400" b="1" dirty="0"/>
          </a:p>
          <a:p>
            <a:pPr marL="0" indent="0">
              <a:buNone/>
            </a:pPr>
            <a:endParaRPr lang="ja-JP" altLang="en-US" sz="1400" b="1" dirty="0"/>
          </a:p>
          <a:p>
            <a:pPr marL="0" indent="0">
              <a:buNone/>
            </a:pPr>
            <a:r>
              <a:rPr kumimoji="1" lang="ja-JP" altLang="en-US" sz="1400" b="1" dirty="0" smtClean="0"/>
              <a:t>☆トリミング・ペットホテルを使用の場合☆</a:t>
            </a:r>
            <a:endParaRPr kumimoji="1" lang="en-US" altLang="ja-JP" sz="1400" b="1" dirty="0" smtClean="0"/>
          </a:p>
          <a:p>
            <a:pPr marL="0" indent="0">
              <a:buNone/>
            </a:pPr>
            <a:r>
              <a:rPr lang="ja-JP" altLang="en-US" sz="1100" b="1" dirty="0" smtClean="0"/>
              <a:t>上記施設を使用の場合、ワクチン・狂犬病の接種の証明書を提示しなければ利用を断られます。オーナー様へは、ご自宅近くの獣医さんを見つけ、早めに接種を行うことをお勧めいたします。</a:t>
            </a:r>
            <a:endParaRPr lang="en-US" altLang="ja-JP" sz="1100" b="1" dirty="0"/>
          </a:p>
          <a:p>
            <a:endParaRPr kumimoji="1" lang="en-US" altLang="ja-JP" sz="1300" b="1" dirty="0" smtClean="0"/>
          </a:p>
          <a:p>
            <a:endParaRPr lang="en-US" altLang="ja-JP" sz="1300" b="1" dirty="0"/>
          </a:p>
          <a:p>
            <a:endParaRPr kumimoji="1" lang="en-US" altLang="ja-JP" sz="1300" b="1" dirty="0" smtClean="0"/>
          </a:p>
          <a:p>
            <a:pPr marL="0" indent="0">
              <a:buNone/>
            </a:pPr>
            <a:endParaRPr kumimoji="1" lang="ja-JP" altLang="en-US" sz="1300" b="1" dirty="0"/>
          </a:p>
        </p:txBody>
      </p:sp>
      <p:sp>
        <p:nvSpPr>
          <p:cNvPr id="9" name="テキスト プレースホルダー 8"/>
          <p:cNvSpPr>
            <a:spLocks noGrp="1"/>
          </p:cNvSpPr>
          <p:nvPr>
            <p:ph type="body" sz="half" idx="2"/>
          </p:nvPr>
        </p:nvSpPr>
        <p:spPr>
          <a:xfrm>
            <a:off x="755576" y="2492896"/>
            <a:ext cx="3352800" cy="2417441"/>
          </a:xfrm>
        </p:spPr>
        <p:txBody>
          <a:bodyPr>
            <a:normAutofit/>
          </a:bodyPr>
          <a:lstStyle/>
          <a:p>
            <a:r>
              <a:rPr kumimoji="1" lang="ja-JP" altLang="en-US" sz="1400" b="1" dirty="0" smtClean="0"/>
              <a:t>ワクチンの接種時期について</a:t>
            </a:r>
            <a:endParaRPr kumimoji="1" lang="en-US" altLang="ja-JP" sz="1400" b="1" dirty="0" smtClean="0"/>
          </a:p>
          <a:p>
            <a:r>
              <a:rPr kumimoji="1" lang="ja-JP" altLang="en-US" sz="1400" b="1" dirty="0" smtClean="0"/>
              <a:t>　１回目　　生後２か月ころ</a:t>
            </a:r>
            <a:endParaRPr kumimoji="1" lang="en-US" altLang="ja-JP" sz="1400" b="1" dirty="0" smtClean="0"/>
          </a:p>
          <a:p>
            <a:r>
              <a:rPr lang="ja-JP" altLang="en-US" sz="1400" b="1" dirty="0" smtClean="0"/>
              <a:t>　２回目　　生後３か月こと</a:t>
            </a:r>
            <a:endParaRPr lang="en-US" altLang="ja-JP" sz="1400" b="1" dirty="0" smtClean="0"/>
          </a:p>
          <a:p>
            <a:r>
              <a:rPr kumimoji="1" lang="ja-JP" altLang="en-US" sz="1400" b="1" dirty="0" smtClean="0"/>
              <a:t>　３回目　　生後４か月ころ</a:t>
            </a:r>
            <a:endParaRPr kumimoji="1" lang="en-US" altLang="ja-JP" sz="1400" b="1" dirty="0" smtClean="0"/>
          </a:p>
          <a:p>
            <a:endParaRPr lang="en-US" altLang="ja-JP" sz="1400" b="1" dirty="0"/>
          </a:p>
          <a:p>
            <a:r>
              <a:rPr kumimoji="1" lang="ja-JP" altLang="en-US" sz="1400" b="1" dirty="0" smtClean="0"/>
              <a:t>　</a:t>
            </a:r>
            <a:r>
              <a:rPr kumimoji="1" lang="ja-JP" altLang="en-US" sz="1100" b="1" dirty="0" smtClean="0"/>
              <a:t>このワクチンは混合ワクチンを呼ばれ、５種～１１種類まであり、お近くの獣医さんと相談しオーナー様にて、何種を打つかは検討して頂けたらと思います</a:t>
            </a:r>
            <a:r>
              <a:rPr kumimoji="1" lang="ja-JP" altLang="en-US" sz="1400" dirty="0" smtClean="0"/>
              <a:t>。</a:t>
            </a:r>
            <a:endParaRPr kumimoji="1" lang="ja-JP" altLang="en-US" sz="1400" dirty="0"/>
          </a:p>
        </p:txBody>
      </p:sp>
    </p:spTree>
    <p:extLst>
      <p:ext uri="{BB962C8B-B14F-4D97-AF65-F5344CB8AC3E}">
        <p14:creationId xmlns:p14="http://schemas.microsoft.com/office/powerpoint/2010/main" val="3723498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プレースホルダー 5"/>
          <p:cNvSpPr>
            <a:spLocks noGrp="1"/>
          </p:cNvSpPr>
          <p:nvPr>
            <p:ph type="body" idx="1"/>
          </p:nvPr>
        </p:nvSpPr>
        <p:spPr>
          <a:xfrm>
            <a:off x="467544" y="476672"/>
            <a:ext cx="3822192" cy="639762"/>
          </a:xfrm>
        </p:spPr>
        <p:txBody>
          <a:bodyPr>
            <a:normAutofit/>
          </a:bodyPr>
          <a:lstStyle/>
          <a:p>
            <a:pPr algn="ctr"/>
            <a:r>
              <a:rPr kumimoji="1" lang="en-US" altLang="ja-JP" sz="1400" dirty="0" smtClean="0"/>
              <a:t>【</a:t>
            </a:r>
            <a:r>
              <a:rPr kumimoji="1" lang="ja-JP" altLang="en-US" sz="1400" dirty="0" smtClean="0"/>
              <a:t>夜泣きについて</a:t>
            </a:r>
            <a:r>
              <a:rPr kumimoji="1" lang="en-US" altLang="ja-JP" sz="1400" dirty="0" smtClean="0"/>
              <a:t>】</a:t>
            </a:r>
            <a:endParaRPr kumimoji="1" lang="ja-JP" altLang="en-US" sz="1400" dirty="0"/>
          </a:p>
        </p:txBody>
      </p:sp>
      <p:sp>
        <p:nvSpPr>
          <p:cNvPr id="7" name="コンテンツ プレースホルダー 6"/>
          <p:cNvSpPr>
            <a:spLocks noGrp="1"/>
          </p:cNvSpPr>
          <p:nvPr>
            <p:ph sz="half" idx="2"/>
          </p:nvPr>
        </p:nvSpPr>
        <p:spPr>
          <a:xfrm>
            <a:off x="683568" y="1340768"/>
            <a:ext cx="3820055" cy="3921299"/>
          </a:xfrm>
        </p:spPr>
        <p:txBody>
          <a:bodyPr>
            <a:normAutofit/>
          </a:bodyPr>
          <a:lstStyle/>
          <a:p>
            <a:pPr marL="0" indent="0">
              <a:buNone/>
            </a:pPr>
            <a:r>
              <a:rPr kumimoji="1" lang="ja-JP" altLang="en-US" sz="1100" dirty="0" smtClean="0"/>
              <a:t>　</a:t>
            </a:r>
            <a:r>
              <a:rPr kumimoji="1" lang="ja-JP" altLang="en-US" sz="1100" b="1" dirty="0" smtClean="0"/>
              <a:t>今まで、母親や兄妹と過ごしていた環境から、ひとり新しい環境へとなる子犬は、ひとりぼっちでとっても不安を抱えております。</a:t>
            </a:r>
            <a:r>
              <a:rPr lang="ja-JP" altLang="en-US" sz="1100" b="1" dirty="0" smtClean="0"/>
              <a:t>夜泣きをするのは正常な反応です。</a:t>
            </a:r>
            <a:endParaRPr lang="en-US" altLang="ja-JP" sz="1100" b="1" dirty="0" smtClean="0"/>
          </a:p>
          <a:p>
            <a:pPr marL="0" indent="0">
              <a:buNone/>
            </a:pPr>
            <a:r>
              <a:rPr lang="ja-JP" altLang="en-US" sz="1100" b="1" dirty="0"/>
              <a:t>　</a:t>
            </a:r>
            <a:r>
              <a:rPr lang="ja-JP" altLang="en-US" sz="1100" b="1" dirty="0" smtClean="0"/>
              <a:t>夜泣きが３日～７日続いたとしても、いつかは新しい環境に慣れ終わります。焦らず、オーナー様へはのんびり構えていただければとおもいます。</a:t>
            </a:r>
            <a:endParaRPr lang="en-US" altLang="ja-JP" sz="1100" b="1" dirty="0" smtClean="0"/>
          </a:p>
          <a:p>
            <a:pPr marL="0" indent="0">
              <a:buNone/>
            </a:pPr>
            <a:endParaRPr lang="en-US" altLang="ja-JP" sz="1100" b="1" dirty="0"/>
          </a:p>
          <a:p>
            <a:pPr marL="0" indent="0">
              <a:buNone/>
            </a:pPr>
            <a:r>
              <a:rPr lang="ja-JP" altLang="en-US" sz="1100" b="1" dirty="0"/>
              <a:t>　</a:t>
            </a:r>
            <a:r>
              <a:rPr lang="ja-JP" altLang="en-US" sz="1100" b="1" u="sng" dirty="0" smtClean="0"/>
              <a:t>当犬舎からの、夜泣きに対する対策をご紹介いたします。</a:t>
            </a:r>
            <a:endParaRPr lang="en-US" altLang="ja-JP" sz="1100" b="1" u="sng" dirty="0" smtClean="0"/>
          </a:p>
          <a:p>
            <a:pPr marL="0" indent="0">
              <a:buNone/>
            </a:pPr>
            <a:endParaRPr lang="en-US" altLang="ja-JP" sz="1100" b="1" dirty="0" smtClean="0"/>
          </a:p>
          <a:p>
            <a:pPr marL="0" indent="0">
              <a:buNone/>
            </a:pPr>
            <a:r>
              <a:rPr lang="ja-JP" altLang="en-US" sz="1100" b="1" dirty="0" smtClean="0"/>
              <a:t>①ゲージの中に、タオルで包んだ湯たんぽを入れる。</a:t>
            </a:r>
            <a:endParaRPr lang="en-US" altLang="ja-JP" sz="1100" b="1" dirty="0" smtClean="0"/>
          </a:p>
          <a:p>
            <a:pPr marL="0" indent="0">
              <a:buNone/>
            </a:pPr>
            <a:r>
              <a:rPr lang="ja-JP" altLang="en-US" sz="1100" b="1" dirty="0"/>
              <a:t>　</a:t>
            </a:r>
            <a:r>
              <a:rPr lang="ja-JP" altLang="en-US" sz="1100" b="1" dirty="0" smtClean="0"/>
              <a:t>子犬は母親や、兄妹犬とくっついてぬくもりを感じて生活しております。暖かい湯たんぽでその環境を再現することで、子犬は落ち着きます。</a:t>
            </a:r>
            <a:endParaRPr lang="en-US" altLang="ja-JP" sz="1100" b="1" dirty="0" smtClean="0"/>
          </a:p>
          <a:p>
            <a:pPr marL="0" indent="0">
              <a:buNone/>
            </a:pPr>
            <a:endParaRPr lang="en-US" altLang="ja-JP" sz="1100" b="1" dirty="0"/>
          </a:p>
          <a:p>
            <a:pPr marL="0" indent="0">
              <a:buNone/>
            </a:pPr>
            <a:r>
              <a:rPr lang="ja-JP" altLang="en-US" sz="1100" b="1" dirty="0" smtClean="0"/>
              <a:t>②ゲージの中にクッションやタオルを入れて、子犬が包まれる環境を作ってあげてください。</a:t>
            </a:r>
            <a:endParaRPr lang="en-US" altLang="ja-JP" sz="1100" b="1" dirty="0" smtClean="0"/>
          </a:p>
          <a:p>
            <a:pPr marL="0" indent="0">
              <a:buNone/>
            </a:pPr>
            <a:endParaRPr lang="en-US" altLang="ja-JP" sz="1100" b="1" dirty="0"/>
          </a:p>
          <a:p>
            <a:pPr marL="0" indent="0">
              <a:buNone/>
            </a:pPr>
            <a:r>
              <a:rPr lang="ja-JP" altLang="en-US" sz="1100" b="1" dirty="0" smtClean="0"/>
              <a:t>③ラジオを小さい音で鳴らしとく。一定の人間の声が聞こえることで安心します。</a:t>
            </a:r>
            <a:endParaRPr lang="en-US" altLang="ja-JP" sz="1100" b="1" dirty="0" smtClean="0"/>
          </a:p>
          <a:p>
            <a:pPr marL="0" indent="0">
              <a:buNone/>
            </a:pPr>
            <a:endParaRPr lang="en-US" altLang="ja-JP" sz="1100" b="1" dirty="0"/>
          </a:p>
          <a:p>
            <a:pPr marL="0" indent="0">
              <a:buNone/>
            </a:pPr>
            <a:endParaRPr lang="en-US" altLang="ja-JP" sz="1100" dirty="0" smtClean="0"/>
          </a:p>
        </p:txBody>
      </p:sp>
      <p:sp>
        <p:nvSpPr>
          <p:cNvPr id="8" name="テキスト プレースホルダー 7"/>
          <p:cNvSpPr>
            <a:spLocks noGrp="1"/>
          </p:cNvSpPr>
          <p:nvPr>
            <p:ph type="body" sz="quarter" idx="3"/>
          </p:nvPr>
        </p:nvSpPr>
        <p:spPr>
          <a:xfrm>
            <a:off x="4787633" y="1412776"/>
            <a:ext cx="3822192" cy="1080120"/>
          </a:xfrm>
        </p:spPr>
        <p:txBody>
          <a:bodyPr>
            <a:normAutofit lnSpcReduction="10000"/>
          </a:bodyPr>
          <a:lstStyle/>
          <a:p>
            <a:pPr algn="l"/>
            <a:r>
              <a:rPr kumimoji="1" lang="ja-JP" altLang="en-US" sz="1100" b="0" dirty="0" smtClean="0"/>
              <a:t>　</a:t>
            </a:r>
            <a:r>
              <a:rPr kumimoji="1" lang="ja-JP" altLang="en-US" sz="1100" dirty="0" smtClean="0"/>
              <a:t>夜泣きは、子犬がオーナー様にかまってもらいたく</a:t>
            </a:r>
            <a:r>
              <a:rPr lang="ja-JP" altLang="en-US" sz="1100" dirty="0"/>
              <a:t>て</a:t>
            </a:r>
            <a:r>
              <a:rPr kumimoji="1" lang="ja-JP" altLang="en-US" sz="1100" dirty="0" smtClean="0"/>
              <a:t>行う行為でもあります。小さい声から、ぎゃんぎゃんと大きな声で鳴くようにもなります。泣けばかまってもらえると思うと、成長しても要求吠えをしてしまいます。可哀そうと思われますが、夜泣きには心を鬼にして、無視することも大切なしつけになってきます。</a:t>
            </a:r>
            <a:endParaRPr kumimoji="1" lang="ja-JP" altLang="en-US" sz="11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64088" y="2924944"/>
            <a:ext cx="2381250" cy="238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03075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タイトル 15"/>
          <p:cNvSpPr>
            <a:spLocks noGrp="1"/>
          </p:cNvSpPr>
          <p:nvPr>
            <p:ph type="title"/>
          </p:nvPr>
        </p:nvSpPr>
        <p:spPr>
          <a:xfrm>
            <a:off x="899592" y="692696"/>
            <a:ext cx="3352800" cy="432048"/>
          </a:xfrm>
        </p:spPr>
        <p:txBody>
          <a:bodyPr/>
          <a:lstStyle/>
          <a:p>
            <a:r>
              <a:rPr kumimoji="1" lang="en-US" altLang="ja-JP" sz="1400" dirty="0" smtClean="0"/>
              <a:t>【</a:t>
            </a:r>
            <a:r>
              <a:rPr kumimoji="1" lang="ja-JP" altLang="en-US" sz="1400" dirty="0" smtClean="0"/>
              <a:t>ノミ・ダニ・フィラリアについて</a:t>
            </a:r>
            <a:r>
              <a:rPr kumimoji="1" lang="en-US" altLang="ja-JP" sz="1400" dirty="0" smtClean="0"/>
              <a:t>】</a:t>
            </a:r>
            <a:endParaRPr kumimoji="1" lang="ja-JP" altLang="en-US" sz="1400" dirty="0"/>
          </a:p>
        </p:txBody>
      </p:sp>
      <p:sp>
        <p:nvSpPr>
          <p:cNvPr id="17" name="コンテンツ プレースホルダー 16"/>
          <p:cNvSpPr>
            <a:spLocks noGrp="1"/>
          </p:cNvSpPr>
          <p:nvPr>
            <p:ph idx="1"/>
          </p:nvPr>
        </p:nvSpPr>
        <p:spPr>
          <a:xfrm>
            <a:off x="4716016" y="2492896"/>
            <a:ext cx="3904076" cy="592088"/>
          </a:xfrm>
        </p:spPr>
        <p:txBody>
          <a:bodyPr>
            <a:normAutofit/>
          </a:bodyPr>
          <a:lstStyle/>
          <a:p>
            <a:pPr marL="0" indent="0">
              <a:buNone/>
            </a:pPr>
            <a:r>
              <a:rPr kumimoji="1" lang="ja-JP" altLang="en-US" sz="1200" b="1" dirty="0" smtClean="0"/>
              <a:t>下の表にお薬の投与期間、注射の接種参考を掲載いたしましたので、ご参考にしていただければ幸いです。</a:t>
            </a:r>
            <a:endParaRPr kumimoji="1" lang="ja-JP" altLang="en-US" sz="1200" b="1" dirty="0"/>
          </a:p>
        </p:txBody>
      </p:sp>
      <p:sp>
        <p:nvSpPr>
          <p:cNvPr id="18" name="テキスト プレースホルダー 17"/>
          <p:cNvSpPr>
            <a:spLocks noGrp="1"/>
          </p:cNvSpPr>
          <p:nvPr>
            <p:ph type="body" sz="half" idx="2"/>
          </p:nvPr>
        </p:nvSpPr>
        <p:spPr>
          <a:xfrm>
            <a:off x="899592" y="1196752"/>
            <a:ext cx="3352800" cy="1905001"/>
          </a:xfrm>
        </p:spPr>
        <p:txBody>
          <a:bodyPr>
            <a:normAutofit/>
          </a:bodyPr>
          <a:lstStyle/>
          <a:p>
            <a:r>
              <a:rPr kumimoji="1" lang="ja-JP" altLang="en-US" sz="1200" b="1" dirty="0" smtClean="0"/>
              <a:t>　ノミ・ダニ・フィラリアは投薬により、予防できるものです。動物病院で、おやつタイプやお薬タイプ、背中に垂らすタイプなど様々なものが現在でております。生活スタイルや、わんこがストレス無く接種できるようなものを選択していただければと思います。</a:t>
            </a:r>
            <a:endParaRPr kumimoji="1" lang="en-US" altLang="ja-JP" sz="1200" b="1" dirty="0" smtClean="0"/>
          </a:p>
          <a:p>
            <a:r>
              <a:rPr kumimoji="1" lang="ja-JP" altLang="en-US" sz="1200" b="1" dirty="0" smtClean="0"/>
              <a:t>　定期的に投薬を行い、健康な生活を送れるように、オーナー様へはお願いいたします。</a:t>
            </a:r>
            <a:endParaRPr kumimoji="1" lang="ja-JP" altLang="en-US" sz="1200" b="1" dirty="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1837" y="3240899"/>
            <a:ext cx="6862531" cy="3145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98601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2067</TotalTime>
  <Words>125</Words>
  <Application>Microsoft Office PowerPoint</Application>
  <PresentationFormat>画面に合わせる (4:3)</PresentationFormat>
  <Paragraphs>63</Paragraphs>
  <Slides>5</Slides>
  <Notes>0</Notes>
  <HiddenSlides>0</HiddenSlides>
  <MMClips>0</MMClips>
  <ScaleCrop>false</ScaleCrop>
  <HeadingPairs>
    <vt:vector size="4" baseType="variant">
      <vt:variant>
        <vt:lpstr>テーマ</vt:lpstr>
      </vt:variant>
      <vt:variant>
        <vt:i4>1</vt:i4>
      </vt:variant>
      <vt:variant>
        <vt:lpstr>スライド タイトル</vt:lpstr>
      </vt:variant>
      <vt:variant>
        <vt:i4>5</vt:i4>
      </vt:variant>
    </vt:vector>
  </HeadingPairs>
  <TitlesOfParts>
    <vt:vector size="6" baseType="lpstr">
      <vt:lpstr>Office ​​テーマ</vt:lpstr>
      <vt:lpstr> ☆子犬をお迎えするにあたって☆  子犬との楽しく・幸せな生活のためには、まず子犬を迎えるための準備をお願いしております。 </vt:lpstr>
      <vt:lpstr>【子犬の食事について】</vt:lpstr>
      <vt:lpstr>【ワクチン・予防接種について】  　子犬は生後６０日程度までは、ある程度の免疫を持っております。しかし、月齢とともにその免疫は低下していきます。そのため、オーナー様へはワクチン接種をお願いしております。</vt:lpstr>
      <vt:lpstr>PowerPoint プレゼンテーション</vt:lpstr>
      <vt:lpstr>【ノミ・ダニ・フィラリアについて】</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☆子犬をお迎えするにあったて☆  子犬との楽しく・幸せな生活のためには、まず子犬のための必要グッツの準備をお願いしております。 </dc:title>
  <dc:creator>高久直也</dc:creator>
  <cp:lastModifiedBy>高久直也</cp:lastModifiedBy>
  <cp:revision>23</cp:revision>
  <dcterms:created xsi:type="dcterms:W3CDTF">2018-07-30T01:25:52Z</dcterms:created>
  <dcterms:modified xsi:type="dcterms:W3CDTF">2019-09-06T13:32:45Z</dcterms:modified>
</cp:coreProperties>
</file>